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991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2158-066B-4E71-A3CC-6EE87EFCCC29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10431-E7C6-4AD1-A447-15A813D3AB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1435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Лента единиц времени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71472" y="1857364"/>
            <a:ext cx="8429684" cy="1588"/>
          </a:xfrm>
          <a:prstGeom prst="line">
            <a:avLst/>
          </a:prstGeom>
          <a:ln w="762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928662" y="1714488"/>
            <a:ext cx="428628" cy="428628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14348" y="2357430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секунда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2500298" y="1500174"/>
            <a:ext cx="642942" cy="714380"/>
          </a:xfrm>
          <a:prstGeom prst="actionButtonHo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71736" y="2357430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минута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омой 9">
            <a:hlinkClick r:id="" action="ppaction://hlinkshowjump?jump=firstslide" highlightClick="1"/>
          </p:cNvPr>
          <p:cNvSpPr/>
          <p:nvPr/>
        </p:nvSpPr>
        <p:spPr>
          <a:xfrm>
            <a:off x="4214810" y="1357298"/>
            <a:ext cx="785818" cy="928694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643438" y="2357431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час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Управляющая кнопка: домой 11">
            <a:hlinkClick r:id="" action="ppaction://hlinkshowjump?jump=firstslide" highlightClick="1"/>
          </p:cNvPr>
          <p:cNvSpPr/>
          <p:nvPr/>
        </p:nvSpPr>
        <p:spPr>
          <a:xfrm>
            <a:off x="6143636" y="1142984"/>
            <a:ext cx="857256" cy="1071570"/>
          </a:xfrm>
          <a:prstGeom prst="actionButtonHom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000760" y="2285992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день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ыгнутая вверх стрелка 13"/>
          <p:cNvSpPr/>
          <p:nvPr/>
        </p:nvSpPr>
        <p:spPr>
          <a:xfrm>
            <a:off x="1142976" y="1000108"/>
            <a:ext cx="1500198" cy="571504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5852" y="1000108"/>
            <a:ext cx="1146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60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>
            <a:off x="3143240" y="857232"/>
            <a:ext cx="1214446" cy="571504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43240" y="1000108"/>
            <a:ext cx="10001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60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 rot="20754852">
            <a:off x="4902292" y="738746"/>
            <a:ext cx="1441798" cy="544142"/>
          </a:xfrm>
          <a:prstGeom prst="curved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43504" y="1000108"/>
            <a:ext cx="119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85786" y="4786322"/>
            <a:ext cx="7429552" cy="1588"/>
          </a:xfrm>
          <a:prstGeom prst="line">
            <a:avLst/>
          </a:prstGeom>
          <a:ln w="76200">
            <a:solidFill>
              <a:schemeClr val="accent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Управляющая кнопка: домой 21">
            <a:hlinkClick r:id="" action="ppaction://hlinkshowjump?jump=firstslide" highlightClick="1"/>
          </p:cNvPr>
          <p:cNvSpPr/>
          <p:nvPr/>
        </p:nvSpPr>
        <p:spPr>
          <a:xfrm>
            <a:off x="857224" y="4643446"/>
            <a:ext cx="428628" cy="500066"/>
          </a:xfrm>
          <a:prstGeom prst="actionButtonHom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42844" y="5143512"/>
            <a:ext cx="1743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день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Управляющая кнопка: домой 23">
            <a:hlinkClick r:id="" action="ppaction://hlinkshowjump?jump=firstslide" highlightClick="1"/>
          </p:cNvPr>
          <p:cNvSpPr/>
          <p:nvPr/>
        </p:nvSpPr>
        <p:spPr>
          <a:xfrm>
            <a:off x="2143108" y="4572008"/>
            <a:ext cx="571504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071670" y="5143512"/>
            <a:ext cx="1365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месяц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Выгнутая вверх стрелка 25"/>
          <p:cNvSpPr/>
          <p:nvPr/>
        </p:nvSpPr>
        <p:spPr>
          <a:xfrm>
            <a:off x="857224" y="3357562"/>
            <a:ext cx="1714512" cy="1143008"/>
          </a:xfrm>
          <a:prstGeom prst="curved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0034" y="3500438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28-31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3929058" y="4143380"/>
            <a:ext cx="928694" cy="1042416"/>
          </a:xfrm>
          <a:prstGeom prst="actionButtonHom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214810" y="5143512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32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Выгнутая вверх стрелка 29"/>
          <p:cNvSpPr/>
          <p:nvPr/>
        </p:nvSpPr>
        <p:spPr>
          <a:xfrm rot="20934946">
            <a:off x="2560337" y="3499818"/>
            <a:ext cx="1949217" cy="83875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00364" y="3857628"/>
            <a:ext cx="963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Выгнутая вниз стрелка 31"/>
          <p:cNvSpPr/>
          <p:nvPr/>
        </p:nvSpPr>
        <p:spPr>
          <a:xfrm>
            <a:off x="1214414" y="5214950"/>
            <a:ext cx="3143272" cy="9286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71604" y="6072206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365-366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Управляющая кнопка: домой 33">
            <a:hlinkClick r:id="" action="ppaction://hlinkshowjump?jump=firstslide" highlightClick="1"/>
          </p:cNvPr>
          <p:cNvSpPr/>
          <p:nvPr/>
        </p:nvSpPr>
        <p:spPr>
          <a:xfrm>
            <a:off x="6072198" y="4000504"/>
            <a:ext cx="857256" cy="1214446"/>
          </a:xfrm>
          <a:prstGeom prst="actionButtonHom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6215074" y="5143512"/>
            <a:ext cx="10434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век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Выгнутая вверх стрелка 35"/>
          <p:cNvSpPr/>
          <p:nvPr/>
        </p:nvSpPr>
        <p:spPr>
          <a:xfrm>
            <a:off x="4857752" y="3357562"/>
            <a:ext cx="1571636" cy="642942"/>
          </a:xfrm>
          <a:prstGeom prst="curved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57752" y="3857628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Управляющая кнопка: домой 37">
            <a:hlinkClick r:id="" action="ppaction://hlinkshowjump?jump=firstslide" highlightClick="1"/>
          </p:cNvPr>
          <p:cNvSpPr/>
          <p:nvPr/>
        </p:nvSpPr>
        <p:spPr>
          <a:xfrm>
            <a:off x="8101584" y="3357562"/>
            <a:ext cx="1042416" cy="18573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Выгнутая вверх стрелка 38"/>
          <p:cNvSpPr/>
          <p:nvPr/>
        </p:nvSpPr>
        <p:spPr>
          <a:xfrm rot="21044644">
            <a:off x="6763135" y="3129484"/>
            <a:ext cx="1664635" cy="731520"/>
          </a:xfrm>
          <a:prstGeom prst="curved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29520" y="5357826"/>
            <a:ext cx="1714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ыся-челетие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29454" y="3929066"/>
            <a:ext cx="15001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Управляющая кнопка: домой 45">
            <a:hlinkClick r:id="" action="ppaction://hlinkshowjump?jump=firstslide" highlightClick="1"/>
          </p:cNvPr>
          <p:cNvSpPr/>
          <p:nvPr/>
        </p:nvSpPr>
        <p:spPr>
          <a:xfrm>
            <a:off x="7929586" y="1214422"/>
            <a:ext cx="1214414" cy="114300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7572396" y="2428868"/>
            <a:ext cx="1571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неделя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Выгнутая вверх стрелка 47"/>
          <p:cNvSpPr/>
          <p:nvPr/>
        </p:nvSpPr>
        <p:spPr>
          <a:xfrm>
            <a:off x="7000892" y="714356"/>
            <a:ext cx="1357322" cy="500066"/>
          </a:xfrm>
          <a:prstGeom prst="curved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143768" y="1071546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ИЗМЕРЯЮ ВЕЛИЧИНЫ ДВИЖЕНИЯ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слова помощники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«КАК ДОЛГО»:  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сек, мин, час, день, неделя, месяц,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 и т.д.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РАССТОЯНИЕ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слова помощники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УДАЛИЛСЯ/ ПРИБЛИЗИЛСЯ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НА»: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мм, см, дм, м, км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СКОРОСТЬ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«КАК ДАЛЕКО ЗА ЕДИНИЦУ ВРЕМЕНИ»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м/мин, км/ч, км/мин и т.д.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войные круглые скобки 3"/>
          <p:cNvSpPr/>
          <p:nvPr/>
        </p:nvSpPr>
        <p:spPr>
          <a:xfrm>
            <a:off x="928662" y="2500306"/>
            <a:ext cx="571504" cy="571504"/>
          </a:xfrm>
          <a:prstGeom prst="bracketPair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войные круглые скобки 4"/>
          <p:cNvSpPr/>
          <p:nvPr/>
        </p:nvSpPr>
        <p:spPr>
          <a:xfrm>
            <a:off x="642910" y="4429132"/>
            <a:ext cx="642942" cy="500066"/>
          </a:xfrm>
          <a:prstGeom prst="bracketPair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войные круглые скобки 5"/>
          <p:cNvSpPr/>
          <p:nvPr/>
        </p:nvSpPr>
        <p:spPr>
          <a:xfrm>
            <a:off x="1214414" y="5929330"/>
            <a:ext cx="500066" cy="428628"/>
          </a:xfrm>
          <a:prstGeom prst="bracketPair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Код лифта времени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Сек-60-МИН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МИН-60-Сек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Ч-24-ДН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Дн-7-неделя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ДН-28-31-МЕС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МЕС-12-Год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Год-100-ВЕК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ВЕК-1 000-ТЫСячелетие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ИЛИ 3"/>
          <p:cNvSpPr/>
          <p:nvPr/>
        </p:nvSpPr>
        <p:spPr>
          <a:xfrm>
            <a:off x="4786314" y="2143116"/>
            <a:ext cx="3286148" cy="2786082"/>
          </a:xfrm>
          <a:prstGeom prst="flowChar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 flipH="1" flipV="1">
            <a:off x="6179355" y="2035959"/>
            <a:ext cx="171451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6429388" y="2500306"/>
            <a:ext cx="1928826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429388" y="3571876"/>
            <a:ext cx="207170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4429124" y="2500306"/>
            <a:ext cx="200026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43702" y="157161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1-31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86710" y="1857364"/>
            <a:ext cx="1357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2-28/29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43900" y="2857496"/>
            <a:ext cx="84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3-31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43900" y="3714752"/>
            <a:ext cx="1000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4-30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43834" y="450057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5-31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9388" y="492919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6-30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57818" y="478632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7-31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rot="16200000" flipH="1">
            <a:off x="6107917" y="3750471"/>
            <a:ext cx="1714512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5036347" y="3750471"/>
            <a:ext cx="1571636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4714876" y="3500438"/>
            <a:ext cx="178595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29124" y="4572008"/>
            <a:ext cx="89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8-31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71934" y="3857628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9-30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29058" y="2643182"/>
            <a:ext cx="1151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10-31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rot="16200000" flipV="1">
            <a:off x="5072066" y="2214554"/>
            <a:ext cx="171451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500562" y="1928802"/>
            <a:ext cx="1003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11-30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29256" y="1500174"/>
            <a:ext cx="1237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12-31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Солнце 43"/>
          <p:cNvSpPr/>
          <p:nvPr/>
        </p:nvSpPr>
        <p:spPr>
          <a:xfrm>
            <a:off x="4857752" y="2285992"/>
            <a:ext cx="3286148" cy="2428892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365-366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I:\состав слова\13630534-family-portrait-with-mother-dad-grandma-grandpa-boy-girl-and-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0"/>
            <a:ext cx="2009775" cy="1544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868346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Лента единиц массы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00100" y="3500438"/>
            <a:ext cx="7358114" cy="1588"/>
          </a:xfrm>
          <a:prstGeom prst="line">
            <a:avLst/>
          </a:prstGeom>
          <a:ln w="762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1428728" y="3286124"/>
            <a:ext cx="285752" cy="428628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357290" y="3714752"/>
            <a:ext cx="642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омой 9">
            <a:hlinkClick r:id="" action="ppaction://hlinkshowjump?jump=firstslide" highlightClick="1"/>
          </p:cNvPr>
          <p:cNvSpPr/>
          <p:nvPr/>
        </p:nvSpPr>
        <p:spPr>
          <a:xfrm>
            <a:off x="3143240" y="3214686"/>
            <a:ext cx="428628" cy="500066"/>
          </a:xfrm>
          <a:prstGeom prst="actionButtonHo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омой 10">
            <a:hlinkClick r:id="" action="ppaction://hlinkshowjump?jump=firstslide" highlightClick="1"/>
          </p:cNvPr>
          <p:cNvSpPr/>
          <p:nvPr/>
        </p:nvSpPr>
        <p:spPr>
          <a:xfrm>
            <a:off x="5000628" y="3214686"/>
            <a:ext cx="571504" cy="571504"/>
          </a:xfrm>
          <a:prstGeom prst="actionButtonHo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071802" y="3929066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КГ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>
            <a:off x="1571604" y="2571744"/>
            <a:ext cx="1928826" cy="642942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0628" y="392906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>
            <a:off x="3428992" y="2428868"/>
            <a:ext cx="2000264" cy="785818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7290" y="1785926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57620" y="1643050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Управляющая кнопка: домой 17">
            <a:hlinkClick r:id="" action="ppaction://hlinkshowjump?jump=firstslide" highlightClick="1"/>
          </p:cNvPr>
          <p:cNvSpPr/>
          <p:nvPr/>
        </p:nvSpPr>
        <p:spPr>
          <a:xfrm>
            <a:off x="6500826" y="2857496"/>
            <a:ext cx="1042416" cy="1042416"/>
          </a:xfrm>
          <a:prstGeom prst="actionButtonHom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786578" y="4071942"/>
            <a:ext cx="458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Выгнутая вверх стрелка 19"/>
          <p:cNvSpPr/>
          <p:nvPr/>
        </p:nvSpPr>
        <p:spPr>
          <a:xfrm rot="20732335">
            <a:off x="5285964" y="2160491"/>
            <a:ext cx="1849876" cy="870332"/>
          </a:xfrm>
          <a:prstGeom prst="curved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00761" y="1357298"/>
            <a:ext cx="928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Выгнутая вниз стрелка 21"/>
          <p:cNvSpPr/>
          <p:nvPr/>
        </p:nvSpPr>
        <p:spPr>
          <a:xfrm>
            <a:off x="3714744" y="4214818"/>
            <a:ext cx="3071834" cy="857256"/>
          </a:xfrm>
          <a:prstGeom prst="curvedUp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8" y="5000636"/>
            <a:ext cx="41433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100 Х 10 = 1 000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Выгнутая вниз стрелка 23"/>
          <p:cNvSpPr/>
          <p:nvPr/>
        </p:nvSpPr>
        <p:spPr>
          <a:xfrm>
            <a:off x="1785918" y="3857628"/>
            <a:ext cx="3286148" cy="9286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2844" y="4714884"/>
            <a:ext cx="4529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1 000 Х 100 =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I:\состав слова\178948326_choo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0"/>
            <a:ext cx="2095498" cy="1525523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6000760" y="5929330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1Т=1 000 КГ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5429264"/>
            <a:ext cx="3140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1Ц=100 000 Г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Код лифта массы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4000496" cy="4000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   -</a:t>
            </a:r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КГ</a:t>
            </a:r>
            <a:endParaRPr lang="ru-RU" sz="4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        -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5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1785927"/>
            <a:ext cx="521497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-        - 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endParaRPr lang="ru-RU" sz="4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857620" y="1571612"/>
            <a:ext cx="3286148" cy="1143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ru-RU" sz="4800" dirty="0"/>
          </a:p>
        </p:txBody>
      </p:sp>
      <p:sp>
        <p:nvSpPr>
          <p:cNvPr id="6" name="Стрелка вправо 5"/>
          <p:cNvSpPr/>
          <p:nvPr/>
        </p:nvSpPr>
        <p:spPr>
          <a:xfrm rot="860336">
            <a:off x="3591376" y="2467206"/>
            <a:ext cx="2957475" cy="9873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000</a:t>
            </a: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4857760"/>
            <a:ext cx="29316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Штриховая стрелка вправо 7"/>
          <p:cNvSpPr/>
          <p:nvPr/>
        </p:nvSpPr>
        <p:spPr>
          <a:xfrm>
            <a:off x="642910" y="1357298"/>
            <a:ext cx="1785950" cy="1071570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  <a:endParaRPr lang="ru-RU" sz="4400" dirty="0"/>
          </a:p>
        </p:txBody>
      </p:sp>
      <p:sp>
        <p:nvSpPr>
          <p:cNvPr id="9" name="Штриховая стрелка вправо 8"/>
          <p:cNvSpPr/>
          <p:nvPr/>
        </p:nvSpPr>
        <p:spPr>
          <a:xfrm rot="1489806">
            <a:off x="455331" y="2433999"/>
            <a:ext cx="2328802" cy="1296682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100 000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Штриховая стрелка вправо 9"/>
          <p:cNvSpPr/>
          <p:nvPr/>
        </p:nvSpPr>
        <p:spPr>
          <a:xfrm rot="2985249">
            <a:off x="-249769" y="3605779"/>
            <a:ext cx="2923992" cy="1271072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000 000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1433076">
            <a:off x="3535265" y="4354394"/>
            <a:ext cx="2409305" cy="100414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86446" y="5143512"/>
            <a:ext cx="898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I:\картинки дети\55406138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3857628"/>
            <a:ext cx="642922" cy="1004030"/>
          </a:xfrm>
          <a:prstGeom prst="rect">
            <a:avLst/>
          </a:prstGeom>
          <a:noFill/>
        </p:spPr>
      </p:pic>
      <p:pic>
        <p:nvPicPr>
          <p:cNvPr id="1027" name="Picture 3" descr="I:\картинки дети\40334659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1785926"/>
            <a:ext cx="642942" cy="1072642"/>
          </a:xfrm>
          <a:prstGeom prst="rect">
            <a:avLst/>
          </a:prstGeom>
          <a:noFill/>
        </p:spPr>
      </p:pic>
      <p:pic>
        <p:nvPicPr>
          <p:cNvPr id="16" name="Picture 2" descr="I:\картинки дети\677272573.png"/>
          <p:cNvPicPr>
            <a:picLocks noChangeAspect="1" noChangeArrowheads="1"/>
          </p:cNvPicPr>
          <p:nvPr/>
        </p:nvPicPr>
        <p:blipFill>
          <a:blip r:embed="rId4" cstate="print"/>
          <a:srcRect l="40167"/>
          <a:stretch>
            <a:fillRect/>
          </a:stretch>
        </p:blipFill>
        <p:spPr bwMode="auto">
          <a:xfrm>
            <a:off x="428596" y="1928802"/>
            <a:ext cx="538003" cy="933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Лента единиц длины</a:t>
            </a:r>
            <a:endParaRPr lang="ru-RU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2844" y="3429000"/>
            <a:ext cx="8715436" cy="1588"/>
          </a:xfrm>
          <a:prstGeom prst="line">
            <a:avLst/>
          </a:prstGeom>
          <a:ln w="762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571472" y="3071810"/>
            <a:ext cx="357190" cy="642942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14282" y="3929066"/>
            <a:ext cx="1150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домой 9">
            <a:hlinkClick r:id="" action="ppaction://hlinkshowjump?jump=firstslide" highlightClick="1"/>
          </p:cNvPr>
          <p:cNvSpPr/>
          <p:nvPr/>
        </p:nvSpPr>
        <p:spPr>
          <a:xfrm>
            <a:off x="1643042" y="3000372"/>
            <a:ext cx="642942" cy="714380"/>
          </a:xfrm>
          <a:prstGeom prst="actionButtonHom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714348" y="2357430"/>
            <a:ext cx="1214446" cy="714380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43042" y="3929066"/>
            <a:ext cx="1154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9" y="1500174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домой 13">
            <a:hlinkClick r:id="" action="ppaction://hlinkshowjump?jump=firstslide" highlightClick="1"/>
          </p:cNvPr>
          <p:cNvSpPr/>
          <p:nvPr/>
        </p:nvSpPr>
        <p:spPr>
          <a:xfrm>
            <a:off x="5429256" y="2714620"/>
            <a:ext cx="928694" cy="1042416"/>
          </a:xfrm>
          <a:prstGeom prst="actionButtonHom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500694" y="3929066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 rot="21440635">
            <a:off x="1978692" y="1999822"/>
            <a:ext cx="3795388" cy="841623"/>
          </a:xfrm>
          <a:prstGeom prst="curved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00298" y="1214422"/>
            <a:ext cx="1223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Управляющая кнопка: домой 17">
            <a:hlinkClick r:id="" action="ppaction://hlinkshowjump?jump=firstslide" highlightClick="1"/>
          </p:cNvPr>
          <p:cNvSpPr/>
          <p:nvPr/>
        </p:nvSpPr>
        <p:spPr>
          <a:xfrm>
            <a:off x="7358082" y="2571744"/>
            <a:ext cx="1214446" cy="121444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7286644" y="4000504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Выгнутая вверх стрелка 19"/>
          <p:cNvSpPr/>
          <p:nvPr/>
        </p:nvSpPr>
        <p:spPr>
          <a:xfrm>
            <a:off x="6072198" y="2000240"/>
            <a:ext cx="2071702" cy="642942"/>
          </a:xfrm>
          <a:prstGeom prst="curved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00760" y="1214422"/>
            <a:ext cx="1571636" cy="9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1000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Выгнутая вниз стрелка 21"/>
          <p:cNvSpPr/>
          <p:nvPr/>
        </p:nvSpPr>
        <p:spPr>
          <a:xfrm>
            <a:off x="857224" y="4500570"/>
            <a:ext cx="2928958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282" y="5357826"/>
            <a:ext cx="376096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Х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100</a:t>
            </a:r>
          </a:p>
          <a:p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1ДМ=100 ММ</a:t>
            </a:r>
            <a:endParaRPr lang="ru-RU" sz="4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Выгнутая вниз стрелка 23"/>
          <p:cNvSpPr/>
          <p:nvPr/>
        </p:nvSpPr>
        <p:spPr>
          <a:xfrm>
            <a:off x="2500298" y="4357694"/>
            <a:ext cx="4857784" cy="71438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00562" y="5000636"/>
            <a:ext cx="4643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1 000 = 100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1КМ=100 000СМ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Управляющая кнопка: домой 25">
            <a:hlinkClick r:id="" action="ppaction://hlinkshowjump?jump=firstslide" highlightClick="1"/>
          </p:cNvPr>
          <p:cNvSpPr/>
          <p:nvPr/>
        </p:nvSpPr>
        <p:spPr>
          <a:xfrm>
            <a:off x="3357554" y="2857496"/>
            <a:ext cx="785818" cy="857256"/>
          </a:xfrm>
          <a:prstGeom prst="actionButtonHom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3643306" y="3929066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Выгнутая вниз стрелка 27"/>
          <p:cNvSpPr/>
          <p:nvPr/>
        </p:nvSpPr>
        <p:spPr>
          <a:xfrm>
            <a:off x="2357422" y="3429000"/>
            <a:ext cx="1216152" cy="731520"/>
          </a:xfrm>
          <a:prstGeom prst="curved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57422" y="2571744"/>
            <a:ext cx="114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Выгнутая вниз стрелка 29"/>
          <p:cNvSpPr/>
          <p:nvPr/>
        </p:nvSpPr>
        <p:spPr>
          <a:xfrm>
            <a:off x="4143372" y="3357562"/>
            <a:ext cx="1428760" cy="731520"/>
          </a:xfrm>
          <a:prstGeom prst="curved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248" y="2571744"/>
            <a:ext cx="107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I:\состав слова\1336664763_004.jpg"/>
          <p:cNvPicPr>
            <a:picLocks noChangeAspect="1" noChangeArrowheads="1"/>
          </p:cNvPicPr>
          <p:nvPr/>
        </p:nvPicPr>
        <p:blipFill>
          <a:blip r:embed="rId2" cstate="print"/>
          <a:srcRect l="15000" t="6250"/>
          <a:stretch>
            <a:fillRect/>
          </a:stretch>
        </p:blipFill>
        <p:spPr bwMode="auto">
          <a:xfrm>
            <a:off x="1928794" y="4500570"/>
            <a:ext cx="642942" cy="709127"/>
          </a:xfrm>
          <a:prstGeom prst="ellipse">
            <a:avLst/>
          </a:prstGeom>
          <a:noFill/>
        </p:spPr>
      </p:pic>
      <p:pic>
        <p:nvPicPr>
          <p:cNvPr id="33" name="Picture 2" descr="I:\состав слова\1336664763_004.jpg"/>
          <p:cNvPicPr>
            <a:picLocks noChangeAspect="1" noChangeArrowheads="1"/>
          </p:cNvPicPr>
          <p:nvPr/>
        </p:nvPicPr>
        <p:blipFill>
          <a:blip r:embed="rId2" cstate="print"/>
          <a:srcRect l="15000" t="6250"/>
          <a:stretch>
            <a:fillRect/>
          </a:stretch>
        </p:blipFill>
        <p:spPr bwMode="auto">
          <a:xfrm>
            <a:off x="4714876" y="4357694"/>
            <a:ext cx="642942" cy="709127"/>
          </a:xfrm>
          <a:prstGeom prst="ellipse">
            <a:avLst/>
          </a:prstGeom>
          <a:noFill/>
        </p:spPr>
      </p:pic>
      <p:pic>
        <p:nvPicPr>
          <p:cNvPr id="34" name="Picture 2" descr="I:\состав слова\1336664763_004.jpg"/>
          <p:cNvPicPr>
            <a:picLocks noChangeAspect="1" noChangeArrowheads="1"/>
          </p:cNvPicPr>
          <p:nvPr/>
        </p:nvPicPr>
        <p:blipFill>
          <a:blip r:embed="rId2" cstate="print"/>
          <a:srcRect l="15000" t="6250"/>
          <a:stretch>
            <a:fillRect/>
          </a:stretch>
        </p:blipFill>
        <p:spPr bwMode="auto">
          <a:xfrm>
            <a:off x="4143372" y="1214422"/>
            <a:ext cx="642942" cy="709127"/>
          </a:xfrm>
          <a:prstGeom prst="ellipse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Код лифта длины</a:t>
            </a:r>
            <a:endParaRPr lang="ru-RU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543956" cy="4697427"/>
          </a:xfrm>
        </p:spPr>
        <p:txBody>
          <a:bodyPr>
            <a:noAutofit/>
          </a:bodyPr>
          <a:lstStyle/>
          <a:p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м-</a:t>
            </a:r>
            <a:r>
              <a:rPr lang="ru-RU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-см</a:t>
            </a:r>
          </a:p>
          <a:p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м-</a:t>
            </a:r>
            <a:r>
              <a:rPr lang="ru-RU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-дм</a:t>
            </a:r>
          </a:p>
          <a:p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м- </a:t>
            </a:r>
            <a:r>
              <a:rPr lang="ru-RU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-м</a:t>
            </a:r>
          </a:p>
          <a:p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6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-км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I:\состав слова\1336664763_004.jpg"/>
          <p:cNvPicPr>
            <a:picLocks noChangeAspect="1" noChangeArrowheads="1"/>
          </p:cNvPicPr>
          <p:nvPr/>
        </p:nvPicPr>
        <p:blipFill>
          <a:blip r:embed="rId2"/>
          <a:srcRect l="15000" t="6250"/>
          <a:stretch>
            <a:fillRect/>
          </a:stretch>
        </p:blipFill>
        <p:spPr bwMode="auto">
          <a:xfrm>
            <a:off x="6643702" y="2357430"/>
            <a:ext cx="2214578" cy="2442548"/>
          </a:xfrm>
          <a:prstGeom prst="ellipse">
            <a:avLst/>
          </a:prstGeom>
          <a:noFill/>
        </p:spPr>
      </p:pic>
      <p:sp>
        <p:nvSpPr>
          <p:cNvPr id="5" name="Двойная стрелка вверх/вниз 4"/>
          <p:cNvSpPr/>
          <p:nvPr/>
        </p:nvSpPr>
        <p:spPr>
          <a:xfrm>
            <a:off x="4143372" y="1428736"/>
            <a:ext cx="2500330" cy="4071966"/>
          </a:xfrm>
          <a:prstGeom prst="up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множение 5"/>
          <p:cNvSpPr/>
          <p:nvPr/>
        </p:nvSpPr>
        <p:spPr>
          <a:xfrm>
            <a:off x="4714876" y="1857364"/>
            <a:ext cx="1271590" cy="1200152"/>
          </a:xfrm>
          <a:prstGeom prst="mathMultiply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еление 6"/>
          <p:cNvSpPr/>
          <p:nvPr/>
        </p:nvSpPr>
        <p:spPr>
          <a:xfrm>
            <a:off x="4786314" y="3643314"/>
            <a:ext cx="1214446" cy="1285884"/>
          </a:xfrm>
          <a:prstGeom prst="mathDivid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ДВИЖЕНИЕ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>
            <a:endCxn id="9" idx="4"/>
          </p:cNvCxnSpPr>
          <p:nvPr/>
        </p:nvCxnSpPr>
        <p:spPr>
          <a:xfrm>
            <a:off x="1071538" y="1928802"/>
            <a:ext cx="4214842" cy="714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Равнобедренный треугольник 5"/>
          <p:cNvSpPr/>
          <p:nvPr/>
        </p:nvSpPr>
        <p:spPr>
          <a:xfrm>
            <a:off x="928662" y="1428736"/>
            <a:ext cx="428628" cy="57150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214546" y="1428736"/>
            <a:ext cx="428628" cy="57150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3571868" y="1428736"/>
            <a:ext cx="428628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4857752" y="1428736"/>
            <a:ext cx="428628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5572132" y="128586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-t</a:t>
            </a:r>
            <a:endParaRPr lang="ru-RU" sz="5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Выгнутая вниз стрелка 17"/>
          <p:cNvSpPr/>
          <p:nvPr/>
        </p:nvSpPr>
        <p:spPr>
          <a:xfrm>
            <a:off x="1142976" y="2071678"/>
            <a:ext cx="1285884" cy="428628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472" y="2285992"/>
            <a:ext cx="4813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одна единица времени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928662" y="4143380"/>
            <a:ext cx="4143404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143504" y="3357562"/>
            <a:ext cx="53254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СКОРОСТЬ-</a:t>
            </a:r>
            <a:r>
              <a:rPr lang="en-US" sz="4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4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000100" y="3786190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2910" y="3286124"/>
            <a:ext cx="3784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НАПРАВЛЕНИЕ ДВИЖЕНИЯ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Выгнутая вниз стрелка 27"/>
          <p:cNvSpPr/>
          <p:nvPr/>
        </p:nvSpPr>
        <p:spPr>
          <a:xfrm>
            <a:off x="1000100" y="4214818"/>
            <a:ext cx="4214842" cy="73152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00496" y="4714884"/>
            <a:ext cx="428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РАССТОЯНИЕ-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4348" y="5715016"/>
            <a:ext cx="2040943" cy="923330"/>
          </a:xfrm>
          <a:prstGeom prst="rect">
            <a:avLst/>
          </a:prstGeom>
          <a:solidFill>
            <a:srgbClr val="F991E3"/>
          </a:solidFill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S=V*t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71868" y="5715016"/>
            <a:ext cx="1887055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=S/t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57950" y="5643578"/>
            <a:ext cx="2571768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t= S/V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429256" cy="114300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ОДНОВРЕМЕННОЕ ДВИЖЕНИЕ</a:t>
            </a:r>
            <a:endParaRPr lang="ru-RU" sz="4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00166" y="2571744"/>
            <a:ext cx="7000924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500166" y="2285992"/>
            <a:ext cx="928694" cy="1588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>
            <a:off x="7143768" y="2285992"/>
            <a:ext cx="1285884" cy="1588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Волна 10"/>
          <p:cNvSpPr/>
          <p:nvPr/>
        </p:nvSpPr>
        <p:spPr>
          <a:xfrm>
            <a:off x="4000496" y="1857364"/>
            <a:ext cx="428628" cy="357190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3661166" y="2268132"/>
            <a:ext cx="678661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85852" y="2786058"/>
            <a:ext cx="3488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V1 +V2=V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628" y="2643182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СКОРОСТЬ СБЛИЖЕНИЯ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00166" y="4714884"/>
            <a:ext cx="6929486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Волна 18"/>
          <p:cNvSpPr/>
          <p:nvPr/>
        </p:nvSpPr>
        <p:spPr>
          <a:xfrm>
            <a:off x="4071934" y="3929066"/>
            <a:ext cx="571504" cy="50006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3821901" y="4464851"/>
            <a:ext cx="50006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3071802" y="4214818"/>
            <a:ext cx="928694" cy="1588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43636" y="500042"/>
            <a:ext cx="2832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t = t1= t2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85852" y="5227090"/>
            <a:ext cx="39042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V1 +V2=V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14942" y="5460324"/>
            <a:ext cx="33575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СКОРОСТЬ </a:t>
            </a:r>
            <a:endParaRPr lang="en-US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УДАЛЕНИЯ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4714876" y="4214818"/>
            <a:ext cx="1643074" cy="1588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Равнобедренный треугольник 32"/>
          <p:cNvSpPr/>
          <p:nvPr/>
        </p:nvSpPr>
        <p:spPr>
          <a:xfrm>
            <a:off x="2071670" y="2428868"/>
            <a:ext cx="285752" cy="285752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2928926" y="2428868"/>
            <a:ext cx="285752" cy="276228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5357818" y="2357430"/>
            <a:ext cx="285752" cy="285752"/>
          </a:xfrm>
          <a:prstGeom prst="triangl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6858016" y="2357430"/>
            <a:ext cx="285752" cy="285752"/>
          </a:xfrm>
          <a:prstGeom prst="triangl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>
          <a:xfrm>
            <a:off x="2143108" y="4572008"/>
            <a:ext cx="285752" cy="285752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авнобедренный треугольник 40"/>
          <p:cNvSpPr/>
          <p:nvPr/>
        </p:nvSpPr>
        <p:spPr>
          <a:xfrm>
            <a:off x="3000364" y="4572008"/>
            <a:ext cx="285752" cy="285752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5357818" y="4572008"/>
            <a:ext cx="285752" cy="285752"/>
          </a:xfrm>
          <a:prstGeom prst="triangl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6858016" y="4572008"/>
            <a:ext cx="285752" cy="285752"/>
          </a:xfrm>
          <a:prstGeom prst="triangl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>
            <a:off x="3857620" y="2214554"/>
            <a:ext cx="285752" cy="285752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>
            <a:off x="3857620" y="2500306"/>
            <a:ext cx="285752" cy="214314"/>
          </a:xfrm>
          <a:prstGeom prst="triangl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1285852" y="4572008"/>
            <a:ext cx="285752" cy="285752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Равнобедренный треугольник 46"/>
          <p:cNvSpPr/>
          <p:nvPr/>
        </p:nvSpPr>
        <p:spPr>
          <a:xfrm>
            <a:off x="8286776" y="4572008"/>
            <a:ext cx="285752" cy="285752"/>
          </a:xfrm>
          <a:prstGeom prst="triangl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ДВИЖЕНИЕ С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РАЗНЫМИ </a:t>
            </a:r>
            <a:r>
              <a:rPr lang="en-US" sz="8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8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9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sz="89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42910" y="3071810"/>
            <a:ext cx="350046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143372" y="3071810"/>
            <a:ext cx="2500330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714348" y="2571744"/>
            <a:ext cx="107157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авнобедренный треугольник 9"/>
          <p:cNvSpPr/>
          <p:nvPr/>
        </p:nvSpPr>
        <p:spPr>
          <a:xfrm>
            <a:off x="1285852" y="2786058"/>
            <a:ext cx="500066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2571736" y="2714620"/>
            <a:ext cx="500066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929058" y="2714620"/>
            <a:ext cx="500066" cy="5715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143504" y="2714620"/>
            <a:ext cx="500066" cy="57150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6357950" y="2714620"/>
            <a:ext cx="500066" cy="571504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286248" y="2571744"/>
            <a:ext cx="1000132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Выгнутая вниз стрелка 16"/>
          <p:cNvSpPr/>
          <p:nvPr/>
        </p:nvSpPr>
        <p:spPr>
          <a:xfrm>
            <a:off x="714348" y="3286124"/>
            <a:ext cx="3786214" cy="108871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низ стрелка 17"/>
          <p:cNvSpPr/>
          <p:nvPr/>
        </p:nvSpPr>
        <p:spPr>
          <a:xfrm>
            <a:off x="4357686" y="3429000"/>
            <a:ext cx="2428892" cy="802958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Выгнутая вниз стрелка 18"/>
          <p:cNvSpPr/>
          <p:nvPr/>
        </p:nvSpPr>
        <p:spPr>
          <a:xfrm>
            <a:off x="642910" y="4214818"/>
            <a:ext cx="6286544" cy="1285884"/>
          </a:xfrm>
          <a:prstGeom prst="curved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2910" y="1643050"/>
            <a:ext cx="1079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V1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714488"/>
            <a:ext cx="1007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V2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8016" y="1571612"/>
            <a:ext cx="22859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t1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=3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ед.</a:t>
            </a: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=2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ед.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28794" y="3286124"/>
            <a:ext cx="12641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endParaRPr lang="ru-RU" sz="5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14942" y="3357562"/>
            <a:ext cx="928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7554" y="457200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5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00100" y="5572140"/>
            <a:ext cx="743386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5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V1*t1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V2*t2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269</Words>
  <Application>Microsoft Office PowerPoint</Application>
  <PresentationFormat>Экран (4:3)</PresentationFormat>
  <Paragraphs>120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Лента единиц времени</vt:lpstr>
      <vt:lpstr>Код лифта времени</vt:lpstr>
      <vt:lpstr>Лента единиц массы</vt:lpstr>
      <vt:lpstr>Код лифта массы</vt:lpstr>
      <vt:lpstr>Лента единиц длины</vt:lpstr>
      <vt:lpstr>Код лифта длины</vt:lpstr>
      <vt:lpstr>ДВИЖЕНИЕ</vt:lpstr>
      <vt:lpstr>ОДНОВРЕМЕННОЕ ДВИЖЕНИЕ</vt:lpstr>
      <vt:lpstr>ДВИЖЕНИЕ С РАЗНЫМИ t, v</vt:lpstr>
      <vt:lpstr>ИЗМЕРЯЮ ВЕЛИЧИНЫ ДВИЖЕНИЯ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Лента времени</dc:title>
  <dc:creator>Molodtsowa</dc:creator>
  <cp:lastModifiedBy>Anzelika</cp:lastModifiedBy>
  <cp:revision>33</cp:revision>
  <dcterms:created xsi:type="dcterms:W3CDTF">2018-04-06T09:52:00Z</dcterms:created>
  <dcterms:modified xsi:type="dcterms:W3CDTF">2018-04-23T07:22:16Z</dcterms:modified>
</cp:coreProperties>
</file>